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4" r:id="rId2"/>
    <p:sldId id="283" r:id="rId3"/>
    <p:sldId id="256" r:id="rId4"/>
    <p:sldId id="259" r:id="rId5"/>
    <p:sldId id="262" r:id="rId6"/>
    <p:sldId id="263" r:id="rId7"/>
    <p:sldId id="274" r:id="rId8"/>
    <p:sldId id="265" r:id="rId9"/>
    <p:sldId id="266" r:id="rId10"/>
    <p:sldId id="276" r:id="rId11"/>
    <p:sldId id="277" r:id="rId12"/>
    <p:sldId id="278" r:id="rId13"/>
    <p:sldId id="279" r:id="rId14"/>
    <p:sldId id="285" r:id="rId15"/>
    <p:sldId id="286" r:id="rId16"/>
    <p:sldId id="271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53"/>
  </p:normalViewPr>
  <p:slideViewPr>
    <p:cSldViewPr snapToGrid="0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46610-2FBC-D64F-A1DE-5DE73DFCBC12}" type="datetimeFigureOut">
              <a:rPr lang="en-US" smtClean="0"/>
              <a:t>5/5/24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7EB80-2D14-A14D-BB6E-96B2B8AEC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168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term ``</a:t>
            </a:r>
            <a:r>
              <a:rPr lang="en-US" dirty="0" err="1">
                <a:solidFill>
                  <a:schemeClr val="bg1"/>
                </a:solidFill>
              </a:rPr>
              <a:t>shitpost</a:t>
            </a:r>
            <a:r>
              <a:rPr lang="en-US" dirty="0">
                <a:solidFill>
                  <a:schemeClr val="bg1"/>
                </a:solidFill>
              </a:rPr>
              <a:t>'' is used here to </a:t>
            </a:r>
          </a:p>
          <a:p>
            <a:r>
              <a:rPr lang="en-US" dirty="0">
                <a:solidFill>
                  <a:schemeClr val="bg1"/>
                </a:solidFill>
              </a:rPr>
              <a:t>describe content that is typically of low quality or relevance. </a:t>
            </a:r>
          </a:p>
          <a:p>
            <a:r>
              <a:rPr lang="en-US" dirty="0">
                <a:solidFill>
                  <a:schemeClr val="bg1"/>
                </a:solidFill>
              </a:rPr>
              <a:t>It is recognized as colloquial and somewhat informal language within online communities. </a:t>
            </a:r>
          </a:p>
          <a:p>
            <a:r>
              <a:rPr lang="en-US" dirty="0">
                <a:solidFill>
                  <a:schemeClr val="bg1"/>
                </a:solidFill>
              </a:rPr>
              <a:t>The use of this term is intended for analytical accuracy based on common usage, </a:t>
            </a:r>
          </a:p>
          <a:p>
            <a:r>
              <a:rPr lang="en-US" dirty="0">
                <a:solidFill>
                  <a:schemeClr val="bg1"/>
                </a:solidFill>
              </a:rPr>
              <a:t>and is not meant to offend or detract from the professionalism of the discourse.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7EB80-2D14-A14D-BB6E-96B2B8AECA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65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DE99-CB8A-C47E-BE0C-7D4DF88B8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2A831-C8AA-7EA2-549E-B6D857B4B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59EAC-810A-8D80-B3FB-F313D7EE9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AAB8D-A10F-09F6-287A-E731B302A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EFA7F-510C-065E-3650-6D3BE7A9A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7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03831-DC05-66C7-A1F8-E0B6E8B49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0C415-6C6D-BABF-8D5A-B3667FB701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719EA-2606-75F4-1384-43F0B8A0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1E3DB-5304-6AF7-836B-5F5DDFD8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623DC-63BC-8B74-05E8-29346B80B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41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D552F-4FE5-7331-7CF1-C488524A7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56449-42A0-6CF0-B902-1558A458D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32040-9889-2E44-46EB-82A9DBBCF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5D326-60D3-889C-6D85-5851F4AE4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2910F-C00D-9D24-D3ED-4335290E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4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F1C2A-72D8-AA2E-324C-9445C6A20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2DB65-EEE3-4E3A-ACFA-C3D206AB2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66615-FABD-241D-C6A6-AB3F8B5B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C704E-6C7E-A673-1BA9-6004BC107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7F828-ACC4-E5F0-6BCE-817BC85C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0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C567F-4411-FE1A-F437-AEFC60489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5B889-B5AD-843A-29BB-A4CA5A48A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0D474-9F8A-E10E-578D-937A8F28D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036B0-D83C-C66F-5A34-1D2BCF2A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FB768-44FB-18EC-1D5D-E49DB0F6E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1E43-502C-3088-BF86-876A3EC30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E761A-E86E-1357-B84F-B9A81BB20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23FC1-135C-15C8-D19C-210A72D0B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5F2AD-1C00-7C29-4AFC-A6AF8B65C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37608-FF87-6AD8-B9B4-38DB3511E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425C3-D0E8-F231-E9F4-116C0A424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25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24B68-DAE1-3F29-C570-6A3D11D75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FD6BE-E78D-FA9C-B261-D02BAF574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9C587D-B5D0-707A-85C8-C68DB6674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A68E5-B789-1DBE-46A2-745AF82C84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9BC546-DB5B-F237-F9B1-72BE6D093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E7E36-F4A9-CA29-DA5C-8126CCEB9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A5290D-C9A1-FE9C-79B4-F1D1A3430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12C9B-8645-6193-38F0-DA58C1F37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32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EB666-7D1F-DD39-22B7-945822B9D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83593-66BF-9A70-66F9-CA513B47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74232-D76A-3FAD-ED0A-FA137EA1A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A720E-42B8-E752-028E-B46622C5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214E51-4166-7CDB-D18C-91D62A460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51B8C1-0AC9-C665-4EE4-0D6C16AD0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920FD-3245-0B75-16E4-534CCF81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3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9EAC-F204-E034-3C68-B16EDFFB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30D02-BBCB-3AFD-9C37-2732C678D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B73D7-2C6E-E2A7-7122-85C9FD8E4B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0E967-A737-28E9-CF9E-83BCBDB05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C54D0-05A7-13A5-4235-11C0AC20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C4E3C-D7F9-2377-DEF1-D3333013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60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BD845-5636-DDB1-20C8-8CC2F65A4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783309-0390-86D6-3429-1DF042DD4A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FCE4F-F0AD-3A49-AFC2-2118FC530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CD299-6963-DBB0-4000-CFD1EEDAE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51A76-4489-774F-A05D-699C2314D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DCE8E-B21F-CD71-B0D9-8E3562C88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0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6BADC8-0B96-BE4A-BECF-F3DFABBE4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DDEF3-228C-BEE6-956D-EA69D3CB4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DE96C-7742-E025-0B6B-CF86070308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8070E-D6F9-AB4B-B039-6F111503A1EA}" type="datetimeFigureOut">
              <a:rPr lang="en-US" smtClean="0"/>
              <a:t>5/3/24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DF54-38FC-B6EF-D829-66FE3EFCB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6BEE1-9D10-0084-3792-94BB46F76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9FDB7-7235-8C4E-A382-D013EF04F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35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42046-2FE6-DE28-2920-72EEBD08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13" b="781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96DF7-177F-9252-7D89-680B1C6BD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4593" y="931066"/>
            <a:ext cx="7576150" cy="111437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FFFFFF"/>
                </a:solidFill>
                <a:latin typeface="Impact" panose="020B0806030902050204" pitchFamily="34" charset="0"/>
              </a:rPr>
              <a:t>DL FINAL PROJECT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4796E3B-40B0-DD9B-25B9-C8025D100316}"/>
              </a:ext>
            </a:extLst>
          </p:cNvPr>
          <p:cNvSpPr txBox="1">
            <a:spLocks/>
          </p:cNvSpPr>
          <p:nvPr/>
        </p:nvSpPr>
        <p:spPr>
          <a:xfrm>
            <a:off x="6549080" y="4164227"/>
            <a:ext cx="5028073" cy="7750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FFFFFF"/>
                </a:solidFill>
                <a:latin typeface="Impact" panose="020B0806030902050204" pitchFamily="34" charset="0"/>
              </a:rPr>
              <a:t>-</a:t>
            </a:r>
            <a:r>
              <a:rPr lang="en-US" sz="4800" dirty="0" err="1">
                <a:solidFill>
                  <a:srgbClr val="FFFFFF"/>
                </a:solidFill>
                <a:latin typeface="Impact" panose="020B0806030902050204" pitchFamily="34" charset="0"/>
              </a:rPr>
              <a:t>Raniery</a:t>
            </a:r>
            <a:r>
              <a:rPr lang="en-US" sz="4800" dirty="0">
                <a:solidFill>
                  <a:srgbClr val="FFFFFF"/>
                </a:solidFill>
                <a:latin typeface="Impact" panose="020B0806030902050204" pitchFamily="34" charset="0"/>
              </a:rPr>
              <a:t>, JB, Nikhil</a:t>
            </a:r>
          </a:p>
        </p:txBody>
      </p:sp>
    </p:spTree>
    <p:extLst>
      <p:ext uri="{BB962C8B-B14F-4D97-AF65-F5344CB8AC3E}">
        <p14:creationId xmlns:p14="http://schemas.microsoft.com/office/powerpoint/2010/main" val="3476604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3755135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NAÏVE-BAYES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72" y="2309534"/>
            <a:ext cx="6986778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Sci-Kit Learn to tokenize and model data </a:t>
            </a:r>
            <a:r>
              <a:rPr lang="en-US" i="1" dirty="0">
                <a:solidFill>
                  <a:schemeClr val="bg1"/>
                </a:solidFill>
              </a:rPr>
              <a:t>(</a:t>
            </a:r>
            <a:r>
              <a:rPr lang="en-US" i="1" dirty="0" err="1">
                <a:solidFill>
                  <a:schemeClr val="bg1"/>
                </a:solidFill>
              </a:rPr>
              <a:t>MultinomialNB</a:t>
            </a:r>
            <a:r>
              <a:rPr lang="en-US" i="1" dirty="0">
                <a:solidFill>
                  <a:schemeClr val="bg1"/>
                </a:solidFill>
              </a:rPr>
              <a:t>())</a:t>
            </a:r>
          </a:p>
          <a:p>
            <a:r>
              <a:rPr lang="en-US" i="1" dirty="0" err="1">
                <a:solidFill>
                  <a:schemeClr val="bg1"/>
                </a:solidFill>
              </a:rPr>
              <a:t>Accuracy_score</a:t>
            </a:r>
            <a:r>
              <a:rPr lang="en-US" i="1" dirty="0">
                <a:solidFill>
                  <a:schemeClr val="bg1"/>
                </a:solidFill>
              </a:rPr>
              <a:t>()</a:t>
            </a:r>
            <a:r>
              <a:rPr lang="en-US" dirty="0">
                <a:solidFill>
                  <a:schemeClr val="bg1"/>
                </a:solidFill>
              </a:rPr>
              <a:t> yields an accuracy of 80.2%</a:t>
            </a:r>
            <a:endParaRPr lang="en-US" i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Confusion matrix insights: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Good accurate classifications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High false positive rate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89C98D-FA93-C250-14DC-11B49D137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86" y="373578"/>
            <a:ext cx="4105124" cy="419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3755135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K-MEANS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961" y="1985017"/>
            <a:ext cx="5945315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Sci-kit Learn to tokenize and modeling.</a:t>
            </a:r>
          </a:p>
          <a:p>
            <a:r>
              <a:rPr lang="en-US" dirty="0">
                <a:solidFill>
                  <a:schemeClr val="bg1"/>
                </a:solidFill>
              </a:rPr>
              <a:t>Optimize for best number of clusters –    3.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Silhouette score of 0.72</a:t>
            </a:r>
          </a:p>
          <a:p>
            <a:r>
              <a:rPr lang="en-US" dirty="0">
                <a:solidFill>
                  <a:schemeClr val="bg1"/>
                </a:solidFill>
              </a:rPr>
              <a:t>Run PCA to visualize clusters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FCD816-A3A7-6CA9-A19A-0FDACAB7C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276" y="2491106"/>
            <a:ext cx="5276850" cy="416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88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7874127" cy="944880"/>
          </a:xfrm>
        </p:spPr>
        <p:txBody>
          <a:bodyPr anchor="b">
            <a:normAutofit fontScale="90000"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SIMPLE FEED FORWARD NETWORK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72" y="2309534"/>
            <a:ext cx="6155436" cy="267004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Keras</a:t>
            </a:r>
            <a:r>
              <a:rPr lang="en-US" dirty="0">
                <a:solidFill>
                  <a:schemeClr val="bg1"/>
                </a:solidFill>
              </a:rPr>
              <a:t> to create architecture.	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Embedding Layer – size of input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Dense Layer – 64 neurons with ‘</a:t>
            </a:r>
            <a:r>
              <a:rPr lang="en-US" dirty="0" err="1">
                <a:solidFill>
                  <a:schemeClr val="bg1"/>
                </a:solidFill>
              </a:rPr>
              <a:t>ReLU</a:t>
            </a:r>
            <a:r>
              <a:rPr lang="en-US" dirty="0">
                <a:solidFill>
                  <a:schemeClr val="bg1"/>
                </a:solidFill>
              </a:rPr>
              <a:t>’ Activation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Output Layer – 1 neurons with ‘Sigmoid’ Activation</a:t>
            </a:r>
          </a:p>
          <a:p>
            <a:r>
              <a:rPr lang="en-US" dirty="0">
                <a:solidFill>
                  <a:schemeClr val="bg1"/>
                </a:solidFill>
              </a:rPr>
              <a:t>Hyperparameter Optimization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Learning rates of 0.01 and 0.1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Batch sizes of 64 and 128</a:t>
            </a:r>
          </a:p>
          <a:p>
            <a:r>
              <a:rPr lang="en-US" dirty="0">
                <a:solidFill>
                  <a:schemeClr val="bg1"/>
                </a:solidFill>
              </a:rPr>
              <a:t>Accuracy on test set: 79%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9C9341-BB29-C36E-49BF-0F30D5EA4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099" y="1930512"/>
            <a:ext cx="4757737" cy="475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84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7874127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LSTM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72" y="2309534"/>
            <a:ext cx="10506456" cy="267004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Keras</a:t>
            </a:r>
            <a:r>
              <a:rPr lang="en-US" dirty="0">
                <a:solidFill>
                  <a:schemeClr val="bg1"/>
                </a:solidFill>
              </a:rPr>
              <a:t> to create architecture.	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Embedding Layer – size of input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LSTM Layer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Output Layer – 1 neurons with ‘Sigmoid’ Activation</a:t>
            </a:r>
          </a:p>
          <a:p>
            <a:r>
              <a:rPr lang="en-US" dirty="0">
                <a:solidFill>
                  <a:schemeClr val="bg1"/>
                </a:solidFill>
              </a:rPr>
              <a:t>Hyperparameter Optimization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Learning rates of 0.01 and 0.1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Batch sizes of 64 and 128</a:t>
            </a:r>
          </a:p>
          <a:p>
            <a:r>
              <a:rPr lang="en-US" dirty="0">
                <a:solidFill>
                  <a:schemeClr val="bg1"/>
                </a:solidFill>
              </a:rPr>
              <a:t>Accuracy on test set: 8.14%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6C429A-D7D8-11E1-A71D-4BBAC842F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530" y="1914520"/>
            <a:ext cx="4786302" cy="478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648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7874127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TRANSFORMERS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72" y="2309534"/>
            <a:ext cx="10506456" cy="2670048"/>
          </a:xfrm>
        </p:spPr>
        <p:txBody>
          <a:bodyPr>
            <a:normAutofit/>
          </a:bodyPr>
          <a:lstStyle/>
          <a:p>
            <a:endParaRPr lang="en-US" b="1" i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404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961" y="682332"/>
            <a:ext cx="7874127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TAKEAWAYS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566C28-498A-04F5-9D1F-3894219D0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2772" y="2309534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Best Classification model: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Long Short-Term Memory (LSTM) Model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Better accuracy than Naïve-Bayes and SFFN</a:t>
            </a:r>
          </a:p>
          <a:p>
            <a:r>
              <a:rPr lang="en-US" dirty="0">
                <a:solidFill>
                  <a:schemeClr val="bg1"/>
                </a:solidFill>
              </a:rPr>
              <a:t>For faster classifications: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Naïve-Bayes </a:t>
            </a:r>
          </a:p>
        </p:txBody>
      </p:sp>
    </p:spTree>
    <p:extLst>
      <p:ext uri="{BB962C8B-B14F-4D97-AF65-F5344CB8AC3E}">
        <p14:creationId xmlns:p14="http://schemas.microsoft.com/office/powerpoint/2010/main" val="1828839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FUTURE 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Explore other models</a:t>
            </a:r>
          </a:p>
          <a:p>
            <a:r>
              <a:rPr lang="en-US" dirty="0">
                <a:solidFill>
                  <a:schemeClr val="bg1"/>
                </a:solidFill>
              </a:rPr>
              <a:t>Better NLP preprocessing</a:t>
            </a:r>
          </a:p>
          <a:p>
            <a:r>
              <a:rPr lang="en-US" dirty="0">
                <a:solidFill>
                  <a:schemeClr val="bg1"/>
                </a:solidFill>
              </a:rPr>
              <a:t>Model Testing: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ChatGPT</a:t>
            </a:r>
            <a:r>
              <a:rPr lang="en-US" dirty="0">
                <a:solidFill>
                  <a:schemeClr val="bg1"/>
                </a:solidFill>
              </a:rPr>
              <a:t>/LLM to create a test Subreddit post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Test post on model</a:t>
            </a:r>
          </a:p>
        </p:txBody>
      </p:sp>
    </p:spTree>
    <p:extLst>
      <p:ext uri="{BB962C8B-B14F-4D97-AF65-F5344CB8AC3E}">
        <p14:creationId xmlns:p14="http://schemas.microsoft.com/office/powerpoint/2010/main" val="3760902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89A144-1BCB-0451-6246-03D424F010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8D285A-1EBC-B477-2AF1-0F72A605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00" y="138390"/>
            <a:ext cx="3616452" cy="94488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THANK YOU!</a:t>
            </a:r>
          </a:p>
        </p:txBody>
      </p:sp>
      <p:pic>
        <p:nvPicPr>
          <p:cNvPr id="3" name="pptStonks">
            <a:hlinkClick r:id="" action="ppaction://media"/>
            <a:extLst>
              <a:ext uri="{FF2B5EF4-FFF2-40B4-BE49-F238E27FC236}">
                <a16:creationId xmlns:a16="http://schemas.microsoft.com/office/drawing/2014/main" id="{A3E55FE1-E3E3-F0DB-6F92-596EE09267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4538" y="1133475"/>
            <a:ext cx="10185400" cy="57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8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42046-2FE6-DE28-2920-72EEBD08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13" b="781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96DF7-177F-9252-7D89-680B1C6BD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3968855"/>
            <a:ext cx="4186152" cy="111437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FFFFFF"/>
                </a:solidFill>
                <a:latin typeface="Impact" panose="020B0806030902050204" pitchFamily="34" charset="0"/>
              </a:rPr>
              <a:t>W OR L??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3203AF-C207-CF39-D9AE-598788D12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8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42046-2FE6-DE28-2920-72EEBD081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96DF7-177F-9252-7D89-680B1C6BD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3968855"/>
            <a:ext cx="4186152" cy="111437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rgbClr val="FFFFFF"/>
                </a:solidFill>
                <a:latin typeface="Impact" panose="020B0806030902050204" pitchFamily="34" charset="0"/>
              </a:rPr>
              <a:t>W OR L??</a:t>
            </a:r>
          </a:p>
        </p:txBody>
      </p:sp>
    </p:spTree>
    <p:extLst>
      <p:ext uri="{BB962C8B-B14F-4D97-AF65-F5344CB8AC3E}">
        <p14:creationId xmlns:p14="http://schemas.microsoft.com/office/powerpoint/2010/main" val="319616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b="2474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  <a:latin typeface="Impact" panose="020B0806030902050204" pitchFamily="34" charset="0"/>
              </a:rPr>
              <a:t>IDEA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Is it a good stock or a scam?</a:t>
            </a:r>
          </a:p>
          <a:p>
            <a:r>
              <a:rPr lang="en-US" dirty="0">
                <a:solidFill>
                  <a:schemeClr val="bg1"/>
                </a:solidFill>
              </a:rPr>
              <a:t>Scrape posts from r/</a:t>
            </a:r>
            <a:r>
              <a:rPr lang="en-US" dirty="0" err="1">
                <a:solidFill>
                  <a:schemeClr val="bg1"/>
                </a:solidFill>
              </a:rPr>
              <a:t>WallStreetBets</a:t>
            </a:r>
            <a:r>
              <a:rPr lang="en-US" dirty="0">
                <a:solidFill>
                  <a:schemeClr val="bg1"/>
                </a:solidFill>
              </a:rPr>
              <a:t> (Popular Subreddit)</a:t>
            </a:r>
          </a:p>
          <a:p>
            <a:r>
              <a:rPr lang="en-US" dirty="0">
                <a:solidFill>
                  <a:schemeClr val="bg1"/>
                </a:solidFill>
              </a:rPr>
              <a:t>Predict if given post is well-researched stock or meme/bad stock</a:t>
            </a:r>
          </a:p>
          <a:p>
            <a:r>
              <a:rPr lang="en-US" dirty="0">
                <a:solidFill>
                  <a:schemeClr val="bg1"/>
                </a:solidFill>
              </a:rPr>
              <a:t>Multiple models and architectures to attempt to predict quality of a Reddit post and the stock it speaks of.</a:t>
            </a:r>
          </a:p>
        </p:txBody>
      </p:sp>
    </p:spTree>
    <p:extLst>
      <p:ext uri="{BB962C8B-B14F-4D97-AF65-F5344CB8AC3E}">
        <p14:creationId xmlns:p14="http://schemas.microsoft.com/office/powerpoint/2010/main" val="2400317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HYPOTHESIS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Posts that have good research put into them will have more likely result in positive stock returns while meme stocks will most likely result in negative stock returns</a:t>
            </a:r>
          </a:p>
          <a:p>
            <a:r>
              <a:rPr lang="en-US" dirty="0">
                <a:solidFill>
                  <a:schemeClr val="bg1"/>
                </a:solidFill>
              </a:rPr>
              <a:t>For example: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Apple: Good stonk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Gamestop</a:t>
            </a:r>
            <a:r>
              <a:rPr lang="en-US" dirty="0">
                <a:solidFill>
                  <a:schemeClr val="bg1"/>
                </a:solidFill>
              </a:rPr>
              <a:t>: Meme stonk</a:t>
            </a:r>
          </a:p>
        </p:txBody>
      </p:sp>
    </p:spTree>
    <p:extLst>
      <p:ext uri="{BB962C8B-B14F-4D97-AF65-F5344CB8AC3E}">
        <p14:creationId xmlns:p14="http://schemas.microsoft.com/office/powerpoint/2010/main" val="1172484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DATA COLLECTION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Scraped 27TB of Reddit data </a:t>
            </a:r>
          </a:p>
          <a:p>
            <a:r>
              <a:rPr lang="en-US" dirty="0">
                <a:solidFill>
                  <a:schemeClr val="bg1"/>
                </a:solidFill>
              </a:rPr>
              <a:t>3 Million posts of r/</a:t>
            </a:r>
            <a:r>
              <a:rPr lang="en-US" dirty="0" err="1">
                <a:solidFill>
                  <a:schemeClr val="bg1"/>
                </a:solidFill>
              </a:rPr>
              <a:t>WallStreetBets</a:t>
            </a:r>
            <a:r>
              <a:rPr lang="en-US" dirty="0">
                <a:solidFill>
                  <a:schemeClr val="bg1"/>
                </a:solidFill>
              </a:rPr>
              <a:t> collected between 2019 and May 2024</a:t>
            </a:r>
          </a:p>
          <a:p>
            <a:r>
              <a:rPr lang="en-US" dirty="0">
                <a:solidFill>
                  <a:schemeClr val="bg1"/>
                </a:solidFill>
              </a:rPr>
              <a:t>~300,000 posts that satisfy our criteria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~47,000 good stock posts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~48,000 bad stock posts</a:t>
            </a:r>
          </a:p>
        </p:txBody>
      </p:sp>
    </p:spTree>
    <p:extLst>
      <p:ext uri="{BB962C8B-B14F-4D97-AF65-F5344CB8AC3E}">
        <p14:creationId xmlns:p14="http://schemas.microsoft.com/office/powerpoint/2010/main" val="3921696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EDA - DATAFRAME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</a:rPr>
              <a:t>~300k posts and 9 columns.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Label 0 – bad stock and label 1- good stock.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B69E12-CDC4-D29C-902F-014E18255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615" y="276892"/>
            <a:ext cx="9184259" cy="157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5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01026"/>
            <a:ext cx="6088190" cy="993268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EDA - WORDCLOUDS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4FD209-84DD-F383-8458-E15F9FF6F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3248192"/>
            <a:ext cx="5167185" cy="2570674"/>
          </a:xfrm>
          <a:prstGeom prst="rect">
            <a:avLst/>
          </a:prstGeom>
        </p:spPr>
      </p:pic>
      <p:pic>
        <p:nvPicPr>
          <p:cNvPr id="17" name="Content Placeholder 5">
            <a:extLst>
              <a:ext uri="{FF2B5EF4-FFF2-40B4-BE49-F238E27FC236}">
                <a16:creationId xmlns:a16="http://schemas.microsoft.com/office/drawing/2014/main" id="{F5077D95-541A-8FDE-B214-79D9085A3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394" y="3248192"/>
            <a:ext cx="5167185" cy="2570674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5FD223D4-30E4-BA4C-A4EC-E1E0CDF88571}"/>
              </a:ext>
            </a:extLst>
          </p:cNvPr>
          <p:cNvSpPr txBox="1">
            <a:spLocks/>
          </p:cNvSpPr>
          <p:nvPr/>
        </p:nvSpPr>
        <p:spPr>
          <a:xfrm>
            <a:off x="2116390" y="2503961"/>
            <a:ext cx="2610800" cy="7442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GOOD STONK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3402464-9F48-C2C8-A3EE-53D526F010B4}"/>
              </a:ext>
            </a:extLst>
          </p:cNvPr>
          <p:cNvSpPr txBox="1">
            <a:spLocks/>
          </p:cNvSpPr>
          <p:nvPr/>
        </p:nvSpPr>
        <p:spPr>
          <a:xfrm>
            <a:off x="7660861" y="2492844"/>
            <a:ext cx="2242250" cy="7442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BAD STONK</a:t>
            </a:r>
          </a:p>
        </p:txBody>
      </p:sp>
    </p:spTree>
    <p:extLst>
      <p:ext uri="{BB962C8B-B14F-4D97-AF65-F5344CB8AC3E}">
        <p14:creationId xmlns:p14="http://schemas.microsoft.com/office/powerpoint/2010/main" val="442091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48642-683B-52F6-5A74-3E1BE59D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24749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FF9E1D-7287-7632-61AA-2AE3FF4D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Impact" panose="020B0806030902050204" pitchFamily="34" charset="0"/>
              </a:rPr>
              <a:t>MODELING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BB4A4-B97A-2CBC-76D5-BF33DF04B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Supervised - Naïve-Bayes</a:t>
            </a:r>
          </a:p>
          <a:p>
            <a:r>
              <a:rPr lang="en-US" dirty="0">
                <a:solidFill>
                  <a:schemeClr val="bg1"/>
                </a:solidFill>
              </a:rPr>
              <a:t>Unsupervised – K-Means Clustering</a:t>
            </a:r>
          </a:p>
          <a:p>
            <a:r>
              <a:rPr lang="en-US" dirty="0">
                <a:solidFill>
                  <a:schemeClr val="bg1"/>
                </a:solidFill>
              </a:rPr>
              <a:t>Deep Learning – Simple Feed Forward Network</a:t>
            </a:r>
          </a:p>
          <a:p>
            <a:r>
              <a:rPr lang="en-US" dirty="0">
                <a:solidFill>
                  <a:schemeClr val="bg1"/>
                </a:solidFill>
              </a:rPr>
              <a:t>Deep Learning – LSTM</a:t>
            </a:r>
          </a:p>
          <a:p>
            <a:r>
              <a:rPr lang="en-US" dirty="0">
                <a:solidFill>
                  <a:schemeClr val="bg1"/>
                </a:solidFill>
              </a:rPr>
              <a:t>Deep Learning – Transformer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638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3967</TotalTime>
  <Words>473</Words>
  <Application>Microsoft Macintosh PowerPoint</Application>
  <PresentationFormat>Widescreen</PresentationFormat>
  <Paragraphs>81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Impact</vt:lpstr>
      <vt:lpstr>Office Theme</vt:lpstr>
      <vt:lpstr>DL FINAL PROJECT</vt:lpstr>
      <vt:lpstr>W OR L??</vt:lpstr>
      <vt:lpstr>W OR L??</vt:lpstr>
      <vt:lpstr>IDEA</vt:lpstr>
      <vt:lpstr>HYPOTHESIS</vt:lpstr>
      <vt:lpstr>DATA COLLECTION</vt:lpstr>
      <vt:lpstr>EDA - DATAFRAME</vt:lpstr>
      <vt:lpstr>EDA - WORDCLOUDS</vt:lpstr>
      <vt:lpstr>MODELING </vt:lpstr>
      <vt:lpstr>NAÏVE-BAYES </vt:lpstr>
      <vt:lpstr>K-MEANS</vt:lpstr>
      <vt:lpstr>SIMPLE FEED FORWARD NETWORK</vt:lpstr>
      <vt:lpstr>LSTM</vt:lpstr>
      <vt:lpstr>TRANSFORMERS</vt:lpstr>
      <vt:lpstr>TAKEAWAYS</vt:lpstr>
      <vt:lpstr>FUTURE STEPS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Rajkumar, Nikhil</dc:creator>
  <cp:lastModifiedBy>Rajkumar, Nikhil</cp:lastModifiedBy>
  <cp:revision>6</cp:revision>
  <dcterms:created xsi:type="dcterms:W3CDTF">2024-05-03T20:06:08Z</dcterms:created>
  <dcterms:modified xsi:type="dcterms:W3CDTF">2024-05-06T14:13:31Z</dcterms:modified>
</cp:coreProperties>
</file>

<file path=docProps/thumbnail.jpeg>
</file>